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2"/>
  </p:notesMasterIdLst>
  <p:sldIdLst>
    <p:sldId id="256" r:id="rId2"/>
    <p:sldId id="335" r:id="rId3"/>
    <p:sldId id="336" r:id="rId4"/>
    <p:sldId id="337" r:id="rId5"/>
    <p:sldId id="338" r:id="rId6"/>
    <p:sldId id="309" r:id="rId7"/>
    <p:sldId id="310" r:id="rId8"/>
    <p:sldId id="311" r:id="rId9"/>
    <p:sldId id="312" r:id="rId10"/>
    <p:sldId id="262" r:id="rId11"/>
    <p:sldId id="264" r:id="rId12"/>
    <p:sldId id="313" r:id="rId13"/>
    <p:sldId id="266" r:id="rId14"/>
    <p:sldId id="267" r:id="rId15"/>
    <p:sldId id="268" r:id="rId16"/>
    <p:sldId id="304" r:id="rId17"/>
    <p:sldId id="305" r:id="rId18"/>
    <p:sldId id="339" r:id="rId19"/>
    <p:sldId id="340" r:id="rId20"/>
    <p:sldId id="258" r:id="rId21"/>
  </p:sldIdLst>
  <p:sldSz cx="9144000" cy="6858000" type="screen4x3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0341F0D9-A177-480D-9C1D-B55204DC4947}">
          <p14:sldIdLst>
            <p14:sldId id="256"/>
            <p14:sldId id="335"/>
            <p14:sldId id="336"/>
            <p14:sldId id="337"/>
            <p14:sldId id="338"/>
            <p14:sldId id="309"/>
            <p14:sldId id="310"/>
            <p14:sldId id="311"/>
            <p14:sldId id="312"/>
            <p14:sldId id="262"/>
            <p14:sldId id="264"/>
            <p14:sldId id="313"/>
            <p14:sldId id="266"/>
            <p14:sldId id="267"/>
            <p14:sldId id="268"/>
            <p14:sldId id="304"/>
            <p14:sldId id="305"/>
            <p14:sldId id="339"/>
            <p14:sldId id="340"/>
          </p14:sldIdLst>
        </p14:section>
        <p14:section name="Sección sin título" id="{08BED16D-A868-4C23-B427-E9128FF4CC2D}">
          <p14:sldIdLst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3E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91" autoAdjust="0"/>
    <p:restoredTop sz="94249" autoAdjust="0"/>
  </p:normalViewPr>
  <p:slideViewPr>
    <p:cSldViewPr snapToGrid="0" snapToObjects="1">
      <p:cViewPr varScale="1">
        <p:scale>
          <a:sx n="68" d="100"/>
          <a:sy n="68" d="100"/>
        </p:scale>
        <p:origin x="1500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CD016E-2354-4DA4-866C-79ED6CCBB236}" type="datetimeFigureOut">
              <a:rPr lang="es-CO" smtClean="0"/>
              <a:t>29/04/2022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A673C3-6D18-4C01-B13A-483B8324599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835645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12822" y="3579211"/>
            <a:ext cx="3213464" cy="409303"/>
          </a:xfrm>
        </p:spPr>
        <p:txBody>
          <a:bodyPr anchor="b">
            <a:normAutofit/>
          </a:bodyPr>
          <a:lstStyle>
            <a:lvl1pPr algn="ctr">
              <a:defRPr sz="2200"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 para editar título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892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16410-C1F3-F445-AFA9-69A0F4D0A58D}" type="datetimeFigureOut">
              <a:rPr lang="es-ES_tradnl" smtClean="0"/>
              <a:t>29/04/2022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86BD1-B9C2-744F-8E97-255DE502F743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3738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16410-C1F3-F445-AFA9-69A0F4D0A58D}" type="datetimeFigureOut">
              <a:rPr lang="es-ES_tradnl" smtClean="0"/>
              <a:t>29/04/2022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86BD1-B9C2-744F-8E97-255DE502F743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80259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16410-C1F3-F445-AFA9-69A0F4D0A58D}" type="datetimeFigureOut">
              <a:rPr lang="es-ES_tradnl" smtClean="0"/>
              <a:t>29/04/2022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86BD1-B9C2-744F-8E97-255DE502F743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04509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584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16410-C1F3-F445-AFA9-69A0F4D0A58D}" type="datetimeFigureOut">
              <a:rPr lang="es-ES_tradnl" smtClean="0"/>
              <a:t>29/04/2022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86BD1-B9C2-744F-8E97-255DE502F743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20035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16410-C1F3-F445-AFA9-69A0F4D0A58D}" type="datetimeFigureOut">
              <a:rPr lang="es-ES_tradnl" smtClean="0"/>
              <a:t>29/04/2022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86BD1-B9C2-744F-8E97-255DE502F743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65591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16410-C1F3-F445-AFA9-69A0F4D0A58D}" type="datetimeFigureOut">
              <a:rPr lang="es-ES_tradnl" smtClean="0"/>
              <a:t>29/04/2022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86BD1-B9C2-744F-8E97-255DE502F743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38105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16410-C1F3-F445-AFA9-69A0F4D0A58D}" type="datetimeFigureOut">
              <a:rPr lang="es-ES_tradnl" smtClean="0"/>
              <a:t>29/04/2022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86BD1-B9C2-744F-8E97-255DE502F743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02378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16410-C1F3-F445-AFA9-69A0F4D0A58D}" type="datetimeFigureOut">
              <a:rPr lang="es-ES_tradnl" smtClean="0"/>
              <a:t>29/04/2022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86BD1-B9C2-744F-8E97-255DE502F743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20695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/>
              <a:t>Arrastre la imagen al marcador de posición o haga clic en el icono para agregar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16410-C1F3-F445-AFA9-69A0F4D0A58D}" type="datetimeFigureOut">
              <a:rPr lang="es-ES_tradnl" smtClean="0"/>
              <a:t>29/04/2022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86BD1-B9C2-744F-8E97-255DE502F743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12545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134" y="3483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dirty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134" y="1412653"/>
            <a:ext cx="8828860" cy="48071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016410-C1F3-F445-AFA9-69A0F4D0A58D}" type="datetimeFigureOut">
              <a:rPr lang="es-ES_tradnl" smtClean="0"/>
              <a:t>29/04/2022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286BD1-B9C2-744F-8E97-255DE502F743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4129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rgbClr val="023E82"/>
          </a:solidFill>
          <a:latin typeface="Century Gothic" charset="0"/>
          <a:ea typeface="Century Gothic" charset="0"/>
          <a:cs typeface="Century Gothic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Helvetica"/>
          <a:ea typeface="Century Gothic" charset="0"/>
          <a:cs typeface="Helvetica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Helvetica"/>
          <a:ea typeface="Century Gothic" charset="0"/>
          <a:cs typeface="Helvetica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Helvetica"/>
          <a:ea typeface="Century Gothic" charset="0"/>
          <a:cs typeface="Helvetica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Helvetica"/>
          <a:ea typeface="Century Gothic" charset="0"/>
          <a:cs typeface="Helvetica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Helvetica"/>
          <a:ea typeface="Century Gothic" charset="0"/>
          <a:cs typeface="Helvetic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ES" dirty="0"/>
              <a:t>MANTENIMIENTO DE PAGINAS WEB</a:t>
            </a:r>
            <a:br>
              <a:rPr lang="es-ES" dirty="0"/>
            </a:br>
            <a:endParaRPr lang="es-ES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ABE30FDE-6ACA-471C-AC21-01EAEB316C19}"/>
              </a:ext>
            </a:extLst>
          </p:cNvPr>
          <p:cNvSpPr txBox="1"/>
          <p:nvPr/>
        </p:nvSpPr>
        <p:spPr>
          <a:xfrm>
            <a:off x="5712822" y="4147930"/>
            <a:ext cx="29275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>
                <a:solidFill>
                  <a:schemeClr val="bg1"/>
                </a:solidFill>
                <a:latin typeface="Century Gothic" charset="0"/>
              </a:rPr>
              <a:t>MANTENIMIENTO Y REPARACION DE EQUIPOS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C2E5EE1-B314-4AAE-9AB3-6ABD616BB630}"/>
              </a:ext>
            </a:extLst>
          </p:cNvPr>
          <p:cNvSpPr txBox="1"/>
          <p:nvPr/>
        </p:nvSpPr>
        <p:spPr>
          <a:xfrm>
            <a:off x="4572000" y="5393635"/>
            <a:ext cx="457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chemeClr val="bg1"/>
                </a:solidFill>
                <a:latin typeface="Century Gothic" charset="0"/>
              </a:rPr>
              <a:t>JORGE MARIO PACHECO OROZCO</a:t>
            </a:r>
          </a:p>
        </p:txBody>
      </p:sp>
    </p:spTree>
    <p:extLst>
      <p:ext uri="{BB962C8B-B14F-4D97-AF65-F5344CB8AC3E}">
        <p14:creationId xmlns:p14="http://schemas.microsoft.com/office/powerpoint/2010/main" val="375189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FORMULARIO DE CONTACTO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6134" y="1412652"/>
            <a:ext cx="8828860" cy="5594203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s-MX" dirty="0"/>
              <a:t>	</a:t>
            </a:r>
          </a:p>
          <a:p>
            <a:pPr marL="0" indent="0" algn="just">
              <a:lnSpc>
                <a:spcPct val="150000"/>
              </a:lnSpc>
              <a:buNone/>
            </a:pPr>
            <a:endParaRPr lang="es-MX" dirty="0"/>
          </a:p>
          <a:p>
            <a:pPr marL="0" indent="0" algn="just">
              <a:lnSpc>
                <a:spcPct val="150000"/>
              </a:lnSpc>
              <a:buNone/>
            </a:pPr>
            <a:endParaRPr lang="es-MX" dirty="0"/>
          </a:p>
          <a:p>
            <a:pPr marL="0" indent="0" algn="just">
              <a:lnSpc>
                <a:spcPct val="150000"/>
              </a:lnSpc>
              <a:buNone/>
            </a:pPr>
            <a:endParaRPr lang="es-MX" dirty="0"/>
          </a:p>
          <a:p>
            <a:pPr marL="0" indent="0" algn="just">
              <a:lnSpc>
                <a:spcPct val="150000"/>
              </a:lnSpc>
              <a:buNone/>
            </a:pPr>
            <a:endParaRPr lang="es-MX" dirty="0"/>
          </a:p>
          <a:p>
            <a:pPr marL="0" indent="0" algn="just">
              <a:lnSpc>
                <a:spcPct val="150000"/>
              </a:lnSpc>
              <a:buNone/>
            </a:pPr>
            <a:endParaRPr lang="es-MX" dirty="0"/>
          </a:p>
          <a:p>
            <a:pPr marL="0" indent="0" algn="just">
              <a:lnSpc>
                <a:spcPct val="150000"/>
              </a:lnSpc>
              <a:buNone/>
            </a:pPr>
            <a:endParaRPr lang="es-CO" sz="1800" b="1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DB17C80-960E-4E8E-89BB-569B70CD2E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0399"/>
            <a:ext cx="9144000" cy="5217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146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70000"/>
              </a:lnSpc>
            </a:pPr>
            <a:r>
              <a:rPr lang="es-MX" dirty="0"/>
              <a:t>SOBRE NOSOTROS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CA559DA-7F1B-4A1F-8CC6-D3E13AE5B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7446"/>
            <a:ext cx="9144000" cy="5037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59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70000"/>
              </a:lnSpc>
            </a:pPr>
            <a:r>
              <a:rPr lang="es-MX" dirty="0"/>
              <a:t>INICIO DE SESION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FDC86677-3440-4DE6-8253-4289A653FC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360398"/>
            <a:ext cx="9144000" cy="523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671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INICIO DE SESION - USUARIO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6D38074-765B-42D4-967B-8338A9C3E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0400"/>
            <a:ext cx="9144000" cy="5209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0235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INICIO DE SESION - ADMINISTRADOR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8AAA55E-E661-4021-AEA3-6F2F8E056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9312"/>
            <a:ext cx="9144000" cy="5019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5210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REGISTRO DE USUARIOS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E6D8BD3-3DF0-4DA9-86E9-BB68297C7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0399"/>
            <a:ext cx="9144000" cy="519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1399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4003C02-6DF9-4A4D-8581-3ACD892EA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1967"/>
            <a:ext cx="9144000" cy="5061375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D93F21AA-EE22-4142-8231-BB3DBEB2D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134" y="34836"/>
            <a:ext cx="7886700" cy="1325563"/>
          </a:xfrm>
        </p:spPr>
        <p:txBody>
          <a:bodyPr/>
          <a:lstStyle/>
          <a:p>
            <a:r>
              <a:rPr lang="es-CO" dirty="0"/>
              <a:t>PERFIL DE USUARIO</a:t>
            </a:r>
          </a:p>
        </p:txBody>
      </p:sp>
    </p:spTree>
    <p:extLst>
      <p:ext uri="{BB962C8B-B14F-4D97-AF65-F5344CB8AC3E}">
        <p14:creationId xmlns:p14="http://schemas.microsoft.com/office/powerpoint/2010/main" val="13357383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E8B5A39-BB32-4909-A282-AD6F65BD7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0836"/>
            <a:ext cx="9144000" cy="5148775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480BA223-EAAD-4172-BD31-7D4233B9E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134" y="34836"/>
            <a:ext cx="7886700" cy="1325563"/>
          </a:xfrm>
        </p:spPr>
        <p:txBody>
          <a:bodyPr/>
          <a:lstStyle/>
          <a:p>
            <a:r>
              <a:rPr lang="es-CO" dirty="0"/>
              <a:t>REGISTROS/HISTORIAL DE USUARIOS</a:t>
            </a:r>
          </a:p>
        </p:txBody>
      </p:sp>
    </p:spTree>
    <p:extLst>
      <p:ext uri="{BB962C8B-B14F-4D97-AF65-F5344CB8AC3E}">
        <p14:creationId xmlns:p14="http://schemas.microsoft.com/office/powerpoint/2010/main" val="37221394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5DC1B8E-69AA-4DB7-ADD9-E05A5EE8B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VISTA ADMINISTRADOR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8245E0E-13E9-4626-B82A-4F95A4341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9239"/>
            <a:ext cx="9144000" cy="507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4074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s-CO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 DE DATOS – </a:t>
            </a:r>
            <a:br>
              <a:rPr lang="es-CO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O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RELACION DE TABLAS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126E14D-C1E0-4444-895E-A5B0AE37C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3378"/>
            <a:ext cx="9144000" cy="5078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215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arcador de contenido 1">
            <a:extLst>
              <a:ext uri="{FF2B5EF4-FFF2-40B4-BE49-F238E27FC236}">
                <a16:creationId xmlns:a16="http://schemas.microsoft.com/office/drawing/2014/main" id="{B04FFBF6-70C5-4E85-B862-803241D819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956" y="2098305"/>
            <a:ext cx="8828087" cy="3971303"/>
          </a:xfrm>
          <a:prstGeom prst="rect">
            <a:avLst/>
          </a:prstGeom>
        </p:spPr>
      </p:pic>
      <p:sp>
        <p:nvSpPr>
          <p:cNvPr id="5" name="Título 1"/>
          <p:cNvSpPr txBox="1">
            <a:spLocks/>
          </p:cNvSpPr>
          <p:nvPr/>
        </p:nvSpPr>
        <p:spPr>
          <a:xfrm>
            <a:off x="628649" y="2238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023E82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pPr algn="ctr"/>
            <a:r>
              <a:rPr lang="es-CO" dirty="0"/>
              <a:t>SITIO WEB  </a:t>
            </a:r>
          </a:p>
          <a:p>
            <a:pPr algn="ctr"/>
            <a:endParaRPr lang="es-CO" dirty="0"/>
          </a:p>
          <a:p>
            <a:pPr algn="ctr"/>
            <a:r>
              <a:rPr lang="es-CO" dirty="0"/>
              <a:t>INICIO</a:t>
            </a:r>
            <a:endParaRPr lang="es-MX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CBA308E8-31CC-489C-98F7-A06634AE15D3}"/>
              </a:ext>
            </a:extLst>
          </p:cNvPr>
          <p:cNvSpPr txBox="1">
            <a:spLocks/>
          </p:cNvSpPr>
          <p:nvPr/>
        </p:nvSpPr>
        <p:spPr>
          <a:xfrm>
            <a:off x="258534" y="4733494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023E82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pPr algn="ctr"/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0590782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3054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/>
          <p:cNvSpPr>
            <a:spLocks noGrp="1"/>
          </p:cNvSpPr>
          <p:nvPr>
            <p:ph type="title"/>
          </p:nvPr>
        </p:nvSpPr>
        <p:spPr>
          <a:xfrm>
            <a:off x="106134" y="34836"/>
            <a:ext cx="7886700" cy="1325563"/>
          </a:xfrm>
        </p:spPr>
        <p:txBody>
          <a:bodyPr/>
          <a:lstStyle/>
          <a:p>
            <a:r>
              <a:rPr lang="es-CO" dirty="0"/>
              <a:t>INICIO - CARRUSEL Y DESCRIPCION</a:t>
            </a:r>
            <a:br>
              <a:rPr lang="es-CO" dirty="0"/>
            </a:br>
            <a:endParaRPr lang="es-MX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21B64608-58FC-4FA1-9F6D-2301E05C1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2862"/>
            <a:ext cx="9144000" cy="551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083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106134" y="34836"/>
            <a:ext cx="7886700" cy="1325563"/>
          </a:xfrm>
        </p:spPr>
        <p:txBody>
          <a:bodyPr/>
          <a:lstStyle/>
          <a:p>
            <a:r>
              <a:rPr lang="es-CO" dirty="0"/>
              <a:t>INICIO – CARDS (TARJETAS)</a:t>
            </a:r>
            <a:endParaRPr lang="es-MX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7B58663-24B8-4748-80AE-A3C3CC1F5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2619"/>
            <a:ext cx="9144000" cy="539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266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INICIO – GRILLAS </a:t>
            </a:r>
            <a:endParaRPr lang="en-US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C71D9BE-43CB-4167-B8CA-A2BE40E52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2654"/>
            <a:ext cx="9144000" cy="5081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133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134" y="34836"/>
            <a:ext cx="7886700" cy="1325563"/>
          </a:xfrm>
        </p:spPr>
        <p:txBody>
          <a:bodyPr/>
          <a:lstStyle/>
          <a:p>
            <a:r>
              <a:rPr lang="es-CO" dirty="0"/>
              <a:t>INICIO – PIE DE PAGINA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CC467F3-1174-4839-B338-6BB85E148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0399"/>
            <a:ext cx="9144000" cy="518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22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SECCION DE NOTICIAS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89DF3D2-4C85-465E-8B7A-1F1EC54073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7618"/>
            <a:ext cx="9144000" cy="5345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95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NOTICIAS – TIPS / IDEAS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42BAB59-52C1-40B6-893C-CDAF512D53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0399"/>
            <a:ext cx="9144000" cy="5167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576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es-MX" dirty="0"/>
              <a:t>NOTICIAS – TIPS / IDEAS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6134" y="1412653"/>
            <a:ext cx="8828860" cy="5647366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endParaRPr lang="es-MX" dirty="0"/>
          </a:p>
          <a:p>
            <a:pPr marL="0" indent="0" algn="just">
              <a:lnSpc>
                <a:spcPct val="150000"/>
              </a:lnSpc>
              <a:buNone/>
            </a:pPr>
            <a:endParaRPr lang="es-MX" dirty="0"/>
          </a:p>
          <a:p>
            <a:pPr marL="0" indent="0" algn="just">
              <a:lnSpc>
                <a:spcPct val="150000"/>
              </a:lnSpc>
              <a:buNone/>
            </a:pPr>
            <a:endParaRPr lang="es-MX" dirty="0"/>
          </a:p>
          <a:p>
            <a:pPr marL="0" indent="0" algn="just">
              <a:lnSpc>
                <a:spcPct val="150000"/>
              </a:lnSpc>
              <a:buNone/>
            </a:pPr>
            <a:endParaRPr lang="es-MX" dirty="0"/>
          </a:p>
          <a:p>
            <a:pPr marL="0" indent="0" algn="just">
              <a:lnSpc>
                <a:spcPct val="150000"/>
              </a:lnSpc>
              <a:buNone/>
            </a:pPr>
            <a:endParaRPr lang="es-MX" dirty="0"/>
          </a:p>
          <a:p>
            <a:pPr marL="0" indent="0" algn="just">
              <a:lnSpc>
                <a:spcPct val="150000"/>
              </a:lnSpc>
              <a:buNone/>
            </a:pPr>
            <a:endParaRPr lang="es-CO" sz="1800" b="1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61A2079-EB43-414F-B581-87EAD557A9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2652"/>
            <a:ext cx="9144000" cy="5114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09773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1228</TotalTime>
  <Words>90</Words>
  <Application>Microsoft Office PowerPoint</Application>
  <PresentationFormat>Presentación en pantalla (4:3)</PresentationFormat>
  <Paragraphs>32</Paragraphs>
  <Slides>20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5" baseType="lpstr">
      <vt:lpstr>Arial</vt:lpstr>
      <vt:lpstr>Calibri</vt:lpstr>
      <vt:lpstr>Century Gothic</vt:lpstr>
      <vt:lpstr>Helvetica</vt:lpstr>
      <vt:lpstr>Tema de Office</vt:lpstr>
      <vt:lpstr>MANTENIMIENTO DE PAGINAS WEB </vt:lpstr>
      <vt:lpstr>Presentación de PowerPoint</vt:lpstr>
      <vt:lpstr>INICIO - CARRUSEL Y DESCRIPCION </vt:lpstr>
      <vt:lpstr>INICIO – CARDS (TARJETAS)</vt:lpstr>
      <vt:lpstr>INICIO – GRILLAS </vt:lpstr>
      <vt:lpstr>INICIO – PIE DE PAGINA</vt:lpstr>
      <vt:lpstr>SECCION DE NOTICIAS</vt:lpstr>
      <vt:lpstr>NOTICIAS – TIPS / IDEAS</vt:lpstr>
      <vt:lpstr>NOTICIAS – TIPS / IDEAS</vt:lpstr>
      <vt:lpstr>FORMULARIO DE CONTACTO</vt:lpstr>
      <vt:lpstr>SOBRE NOSOTROS</vt:lpstr>
      <vt:lpstr>INICIO DE SESION</vt:lpstr>
      <vt:lpstr>INICIO DE SESION - USUARIO</vt:lpstr>
      <vt:lpstr>INICIO DE SESION - ADMINISTRADOR</vt:lpstr>
      <vt:lpstr>REGISTRO DE USUARIOS</vt:lpstr>
      <vt:lpstr>PERFIL DE USUARIO</vt:lpstr>
      <vt:lpstr>REGISTROS/HISTORIAL DE USUARIOS</vt:lpstr>
      <vt:lpstr>VISTA ADMINISTRADOR</vt:lpstr>
      <vt:lpstr>BASE DE DATOS –  RELACION DE TABLAS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Dustin Torres</dc:creator>
  <cp:lastModifiedBy>Anderson Felipe Pacheco Orozco</cp:lastModifiedBy>
  <cp:revision>162</cp:revision>
  <dcterms:created xsi:type="dcterms:W3CDTF">2016-02-10T21:55:26Z</dcterms:created>
  <dcterms:modified xsi:type="dcterms:W3CDTF">2022-04-29T14:10:07Z</dcterms:modified>
</cp:coreProperties>
</file>

<file path=docProps/thumbnail.jpeg>
</file>